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441" r:id="rId5"/>
    <p:sldId id="540" r:id="rId6"/>
    <p:sldId id="442" r:id="rId7"/>
    <p:sldId id="343" r:id="rId8"/>
    <p:sldId id="443" r:id="rId9"/>
    <p:sldId id="444" r:id="rId10"/>
    <p:sldId id="445" r:id="rId11"/>
    <p:sldId id="380" r:id="rId12"/>
    <p:sldId id="547" r:id="rId13"/>
    <p:sldId id="545" r:id="rId14"/>
    <p:sldId id="554" r:id="rId15"/>
    <p:sldId id="553" r:id="rId16"/>
    <p:sldId id="551" r:id="rId17"/>
    <p:sldId id="550"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8" d="100"/>
          <a:sy n="98" d="100"/>
        </p:scale>
        <p:origin x="576"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1912940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3/27/2024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Voting </a:t>
            </a:r>
            <a:r>
              <a:rPr lang="en-GB" sz="2000" b="1" dirty="0">
                <a:solidFill>
                  <a:schemeClr val="bg1">
                    <a:lumMod val="95000"/>
                  </a:schemeClr>
                </a:solidFill>
              </a:rPr>
              <a:t>Web </a:t>
            </a:r>
            <a:r>
              <a:rPr lang="en-GB" sz="2000" b="1" dirty="0" smtClean="0">
                <a:solidFill>
                  <a:schemeClr val="bg1">
                    <a:lumMod val="95000"/>
                  </a:schemeClr>
                </a:solidFill>
              </a:rPr>
              <a:t>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1" y="4191540"/>
            <a:ext cx="4371414" cy="651460"/>
          </a:xfrm>
          <a:prstGeom prst="rect">
            <a:avLst/>
          </a:prstGeom>
          <a:noFill/>
        </p:spPr>
        <p:txBody>
          <a:bodyPr wrap="square">
            <a:spAutoFit/>
          </a:bodyPr>
          <a:lstStyle/>
          <a:p>
            <a:pPr lvl="0">
              <a:spcAft>
                <a:spcPts val="200"/>
              </a:spcAft>
            </a:pPr>
            <a:r>
              <a:rPr lang="en-US" sz="1100" dirty="0" smtClean="0">
                <a:solidFill>
                  <a:schemeClr val="bg1"/>
                </a:solidFill>
              </a:rPr>
              <a:t>Name : MUTHU </a:t>
            </a:r>
            <a:r>
              <a:rPr lang="en-US" sz="1100" dirty="0">
                <a:solidFill>
                  <a:schemeClr val="bg1"/>
                </a:solidFill>
              </a:rPr>
              <a:t>ESWARAN N</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a:t>
            </a:r>
            <a:r>
              <a:rPr lang="en-US" sz="1100" b="0" i="0" u="none" strike="noStrike" cap="none" dirty="0" smtClean="0">
                <a:solidFill>
                  <a:schemeClr val="bg1"/>
                </a:solidFill>
                <a:latin typeface="Arial"/>
                <a:ea typeface="Arial"/>
                <a:cs typeface="Arial"/>
                <a:sym typeface="Arial"/>
              </a:rPr>
              <a:t>Id : </a:t>
            </a:r>
            <a:r>
              <a:rPr lang="en-US" sz="1100" b="0" i="0" u="none" strike="noStrike" cap="none" dirty="0" smtClean="0">
                <a:solidFill>
                  <a:schemeClr val="bg1"/>
                </a:solidFill>
                <a:latin typeface="Arial"/>
                <a:ea typeface="Arial"/>
                <a:cs typeface="Arial"/>
                <a:sym typeface="Arial"/>
              </a:rPr>
              <a:t>au922221104033</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 </a:t>
            </a:r>
            <a:r>
              <a:rPr lang="en-US" sz="1100" dirty="0" smtClean="0">
                <a:solidFill>
                  <a:schemeClr val="bg1"/>
                </a:solidFill>
              </a:rPr>
              <a:t>Theni </a:t>
            </a:r>
            <a:r>
              <a:rPr lang="en-US" sz="1100" dirty="0" err="1" smtClean="0">
                <a:solidFill>
                  <a:schemeClr val="bg1"/>
                </a:solidFill>
              </a:rPr>
              <a:t>kammavar</a:t>
            </a:r>
            <a:r>
              <a:rPr lang="en-US" sz="1100" dirty="0" smtClean="0">
                <a:solidFill>
                  <a:schemeClr val="bg1"/>
                </a:solidFill>
              </a:rPr>
              <a:t> </a:t>
            </a:r>
            <a:r>
              <a:rPr lang="en-US" sz="1100" dirty="0" err="1" smtClean="0">
                <a:solidFill>
                  <a:schemeClr val="bg1"/>
                </a:solidFill>
              </a:rPr>
              <a:t>sangam</a:t>
            </a:r>
            <a:r>
              <a:rPr lang="en-US" sz="1100" dirty="0" smtClean="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1867" y="4191540"/>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rPr>
              <a:t>Result</a:t>
            </a:r>
            <a:endParaRPr lang="en-US" sz="1600" b="1" dirty="0">
              <a:solidFill>
                <a:srgbClr val="213163"/>
              </a:solidFill>
            </a:endParaRP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80" y="1039015"/>
            <a:ext cx="6795440" cy="382243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rPr>
              <a:t>Result</a:t>
            </a:r>
            <a:endParaRPr lang="en-US" sz="1600" b="1" dirty="0">
              <a:solidFill>
                <a:srgbClr val="213163"/>
              </a:solidFill>
            </a:endParaRP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80" y="1039015"/>
            <a:ext cx="6795440" cy="3822435"/>
          </a:xfrm>
          <a:prstGeom prst="rect">
            <a:avLst/>
          </a:prstGeom>
        </p:spPr>
      </p:pic>
    </p:spTree>
    <p:extLst>
      <p:ext uri="{BB962C8B-B14F-4D97-AF65-F5344CB8AC3E}">
        <p14:creationId xmlns:p14="http://schemas.microsoft.com/office/powerpoint/2010/main" val="18543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592" y="1068392"/>
            <a:ext cx="7034812" cy="385815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r>
              <a:rPr lang="en-GB" dirty="0" smtClean="0"/>
              <a:t>.</a:t>
            </a:r>
            <a:endParaRPr lang="en-GB" dirty="0"/>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a:t>
            </a:r>
            <a:r>
              <a:rPr lang="en-US" dirty="0" smtClean="0"/>
              <a:t>online voting application.</a:t>
            </a:r>
            <a:endParaRPr lang="en-US" dirty="0"/>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endParaRPr lang="en-GB" dirty="0" smtClean="0"/>
          </a:p>
          <a:p>
            <a:pPr marL="173736" indent="-173736">
              <a:spcAft>
                <a:spcPts val="800"/>
              </a:spcAft>
              <a:buClr>
                <a:srgbClr val="213163"/>
              </a:buClr>
              <a:buFont typeface="Arial" panose="020B0604020202020204" pitchFamily="34" charset="0"/>
              <a:buChar char="•"/>
            </a:pPr>
            <a:r>
              <a:rPr lang="en-GB" dirty="0" smtClean="0"/>
              <a:t>However</a:t>
            </a:r>
            <a:r>
              <a:rPr lang="en-GB" dirty="0"/>
              <a:t>,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smtClean="0">
                <a:solidFill>
                  <a:srgbClr val="213163"/>
                </a:solidFill>
              </a:rPr>
              <a:t>Project </a:t>
            </a:r>
            <a:r>
              <a:rPr lang="en-US" sz="1600" b="1" dirty="0">
                <a:solidFill>
                  <a:srgbClr val="213163"/>
                </a:solidFill>
              </a:rPr>
              <a:t>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r>
              <a:rPr lang="en-GB" dirty="0" smtClean="0"/>
              <a:t>.</a:t>
            </a:r>
          </a:p>
          <a:p>
            <a:pPr marL="173736" indent="-173736" algn="just" fontAlgn="base">
              <a:spcAft>
                <a:spcPts val="800"/>
              </a:spcAft>
              <a:buClr>
                <a:srgbClr val="213163"/>
              </a:buClr>
              <a:buFont typeface="Arial" panose="020B0604020202020204" pitchFamily="34" charset="0"/>
              <a:buChar char="•"/>
            </a:pPr>
            <a:r>
              <a:rPr lang="en-GB" dirty="0" smtClean="0"/>
              <a:t> </a:t>
            </a:r>
            <a:r>
              <a:rPr lang="en-GB" dirty="0"/>
              <a:t>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r>
              <a:rPr lang="en-US" dirty="0"/>
              <a:t/>
            </a:r>
            <a:br>
              <a:rPr lang="en-US" dirty="0"/>
            </a:b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r>
              <a:rPr lang="en-GB" dirty="0" smtClean="0"/>
              <a:t>.</a:t>
            </a:r>
          </a:p>
          <a:p>
            <a:endParaRPr lang="en-GB" dirty="0"/>
          </a:p>
          <a:p>
            <a:r>
              <a:rPr lang="en-GB" b="1" dirty="0"/>
              <a:t>Secure Authentication</a:t>
            </a:r>
            <a:r>
              <a:rPr lang="en-GB" dirty="0"/>
              <a:t>: Implement robust authentication methods to verify the identity of voters and prevent fraudulent activities</a:t>
            </a:r>
            <a:r>
              <a:rPr lang="en-GB" dirty="0" smtClean="0"/>
              <a:t>.</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r>
              <a:rPr lang="en-GB" dirty="0" smtClean="0"/>
              <a:t>.</a:t>
            </a:r>
          </a:p>
          <a:p>
            <a:endParaRPr lang="en-GB" dirty="0"/>
          </a:p>
          <a:p>
            <a:r>
              <a:rPr lang="en-GB" b="1" dirty="0"/>
              <a:t>Accessibility</a:t>
            </a:r>
            <a:r>
              <a:rPr lang="en-GB" dirty="0"/>
              <a:t>: Ensure the app is accessible to all users, including those with disabilities, by incorporating features like screen readers and adjustable font sizes</a:t>
            </a:r>
            <a:r>
              <a:rPr lang="en-GB" dirty="0" smtClean="0"/>
              <a:t>.</a:t>
            </a:r>
          </a:p>
          <a:p>
            <a:endParaRPr lang="en-GB" dirty="0"/>
          </a:p>
          <a:p>
            <a:r>
              <a:rPr lang="en-GB" b="1" dirty="0"/>
              <a:t>Reliability</a:t>
            </a:r>
            <a:r>
              <a:rPr lang="en-GB" dirty="0"/>
              <a:t>: Maintain a reliable voting system that can handle high traffic volumes without crashing or experiencing significant downtime</a:t>
            </a:r>
            <a:r>
              <a:rPr lang="en-GB" dirty="0" smtClean="0"/>
              <a:t>.</a:t>
            </a:r>
          </a:p>
          <a:p>
            <a:endParaRPr lang="en-GB"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smtClean="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endParaRPr lang="en-GB" dirty="0" smtClean="0"/>
          </a:p>
          <a:p>
            <a:pPr marL="173736" indent="-173736">
              <a:spcAft>
                <a:spcPts val="800"/>
              </a:spcAft>
              <a:buClr>
                <a:srgbClr val="213163"/>
              </a:buClr>
              <a:buFont typeface="Arial" panose="020B0604020202020204" pitchFamily="34" charset="0"/>
              <a:buChar char="•"/>
            </a:pPr>
            <a:r>
              <a:rPr lang="en-GB" dirty="0" smtClean="0"/>
              <a:t>The </a:t>
            </a:r>
            <a:r>
              <a:rPr lang="en-GB" dirty="0"/>
              <a:t>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xmlns=""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xmlns=""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xmlns=""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smtClean="0"/>
              <a:t>login</a:t>
            </a:r>
            <a:endParaRPr lang="en-IN" sz="1800" b="1" dirty="0"/>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smtClean="0"/>
              <a:t>Vote For Asked statements</a:t>
            </a:r>
            <a:endParaRPr lang="en-IN" sz="1800" b="1" dirty="0"/>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smtClean="0"/>
              <a:t>Voting evaluation</a:t>
            </a:r>
            <a:endParaRPr lang="en-IN" sz="1800" b="1" dirty="0"/>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smtClean="0"/>
              <a:t>End of </a:t>
            </a:r>
          </a:p>
          <a:p>
            <a:r>
              <a:rPr lang="en-IN" sz="1800" b="1" dirty="0" smtClean="0"/>
              <a:t>Poll</a:t>
            </a:r>
            <a:endParaRPr lang="en-IN" sz="1800" b="1" dirty="0"/>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smtClean="0"/>
              <a:t>Result</a:t>
            </a:r>
            <a:endParaRPr lang="en-IN" sz="1800" b="1" dirty="0"/>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purl.org/dc/dcmitype/"/>
    <ds:schemaRef ds:uri="http://schemas.microsoft.com/office/infopath/2007/PartnerControls"/>
    <ds:schemaRef ds:uri="http://purl.org/dc/elements/1.1/"/>
    <ds:schemaRef ds:uri="http://schemas.microsoft.com/office/2006/metadata/properties"/>
    <ds:schemaRef ds:uri="c0fa2617-96bd-425d-8578-e93563fe37c5"/>
    <ds:schemaRef ds:uri="http://schemas.microsoft.com/office/2006/documentManagement/types"/>
    <ds:schemaRef ds:uri="http://purl.org/dc/terms/"/>
    <ds:schemaRef ds:uri="http://schemas.openxmlformats.org/package/2006/metadata/core-properties"/>
    <ds:schemaRef ds:uri="9162bd5b-4ed9-4da3-b376-05204580ba3f"/>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651</TotalTime>
  <Words>764</Words>
  <Application>Microsoft Office PowerPoint</Application>
  <PresentationFormat>On-screen Show (16:9)</PresentationFormat>
  <Paragraphs>83</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Student</cp:lastModifiedBy>
  <cp:revision>183</cp:revision>
  <dcterms:modified xsi:type="dcterms:W3CDTF">2024-03-26T19:55:21Z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